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4047"/>
    <a:srgbClr val="E1B9F2"/>
    <a:srgbClr val="964342"/>
    <a:srgbClr val="E7817B"/>
    <a:srgbClr val="B6A088"/>
    <a:srgbClr val="DA8640"/>
    <a:srgbClr val="FDFFFF"/>
    <a:srgbClr val="49A869"/>
    <a:srgbClr val="4F2352"/>
    <a:srgbClr val="2B11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1"/>
  </p:normalViewPr>
  <p:slideViewPr>
    <p:cSldViewPr snapToGrid="0">
      <p:cViewPr>
        <p:scale>
          <a:sx n="90" d="100"/>
          <a:sy n="90" d="100"/>
        </p:scale>
        <p:origin x="108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7ACBE-9DC5-644C-8116-32A3835DF4F7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8032E-5A71-DB45-B892-CAF884C711AC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401261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8032E-5A71-DB45-B892-CAF884C711AC}" type="slidenum">
              <a:rPr lang="en-TR" smtClean="0"/>
              <a:t>3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861909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412839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85382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034029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641735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770441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556854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293729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480720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820299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19028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900121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2D73DC-54DC-474E-A115-159F3AAC4DBE}" type="datetimeFigureOut">
              <a:rPr lang="en-TR" smtClean="0"/>
              <a:t>17.08.2024</a:t>
            </a:fld>
            <a:endParaRPr lang="en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24897B-204B-024D-805F-414661B24A5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846670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1FE1F8B-F3B5-BE01-9928-A65E1D6A4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943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1DD7E01-0EC8-6902-7000-2B814F376100}"/>
              </a:ext>
            </a:extLst>
          </p:cNvPr>
          <p:cNvSpPr/>
          <p:nvPr/>
        </p:nvSpPr>
        <p:spPr>
          <a:xfrm>
            <a:off x="1785937" y="2071686"/>
            <a:ext cx="7358063" cy="871537"/>
          </a:xfrm>
          <a:prstGeom prst="rect">
            <a:avLst/>
          </a:prstGeom>
          <a:solidFill>
            <a:srgbClr val="FFF9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TR" i="1" dirty="0">
                <a:solidFill>
                  <a:srgbClr val="4F2352"/>
                </a:solidFill>
                <a:latin typeface="ADLaM Display" panose="020F0502020204030204" pitchFamily="34" charset="0"/>
                <a:cs typeface="ADLaM Display" panose="020F0502020204030204" pitchFamily="34" charset="0"/>
              </a:rPr>
              <a:t>	Voice triggered idea management web-app for Gen-Z</a:t>
            </a:r>
          </a:p>
        </p:txBody>
      </p:sp>
    </p:spTree>
    <p:extLst>
      <p:ext uri="{BB962C8B-B14F-4D97-AF65-F5344CB8AC3E}">
        <p14:creationId xmlns:p14="http://schemas.microsoft.com/office/powerpoint/2010/main" val="1451536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achine&#10;&#10;Description automatically generated">
            <a:extLst>
              <a:ext uri="{FF2B5EF4-FFF2-40B4-BE49-F238E27FC236}">
                <a16:creationId xmlns:a16="http://schemas.microsoft.com/office/drawing/2014/main" id="{8A8AF871-9C9F-9704-EE65-865254B1EA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974"/>
          <a:stretch/>
        </p:blipFill>
        <p:spPr>
          <a:xfrm rot="10800000"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53D859F-3EA6-3C28-3880-00B6965F40E1}"/>
              </a:ext>
            </a:extLst>
          </p:cNvPr>
          <p:cNvSpPr/>
          <p:nvPr/>
        </p:nvSpPr>
        <p:spPr>
          <a:xfrm>
            <a:off x="1785937" y="-1"/>
            <a:ext cx="7358063" cy="871537"/>
          </a:xfrm>
          <a:prstGeom prst="rect">
            <a:avLst/>
          </a:prstGeom>
          <a:solidFill>
            <a:srgbClr val="FFF9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TR" i="1" dirty="0">
                <a:solidFill>
                  <a:srgbClr val="4F2352"/>
                </a:solidFill>
                <a:latin typeface="ADLaM Display" panose="020F0502020204030204" pitchFamily="34" charset="0"/>
                <a:cs typeface="ADLaM Display" panose="020F0502020204030204" pitchFamily="34" charset="0"/>
              </a:rPr>
              <a:t>	An all-purpose DC Arcjet Plasmatron Development</a:t>
            </a:r>
          </a:p>
        </p:txBody>
      </p:sp>
    </p:spTree>
    <p:extLst>
      <p:ext uri="{BB962C8B-B14F-4D97-AF65-F5344CB8AC3E}">
        <p14:creationId xmlns:p14="http://schemas.microsoft.com/office/powerpoint/2010/main" val="3147712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4CAA-F6D3-9E96-8A54-AFA667E35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 descr="A group of people standing under a tent&#10;&#10;Description automatically generated">
            <a:extLst>
              <a:ext uri="{FF2B5EF4-FFF2-40B4-BE49-F238E27FC236}">
                <a16:creationId xmlns:a16="http://schemas.microsoft.com/office/drawing/2014/main" id="{1B9D3549-A3BB-D49F-06FE-804EC58EB8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21392" t="10985" b="10408"/>
          <a:stretch/>
        </p:blipFill>
        <p:spPr>
          <a:xfrm>
            <a:off x="1" y="0"/>
            <a:ext cx="9144000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E65A5F6-10BF-D7CD-AB9C-087077E5710F}"/>
              </a:ext>
            </a:extLst>
          </p:cNvPr>
          <p:cNvSpPr/>
          <p:nvPr/>
        </p:nvSpPr>
        <p:spPr>
          <a:xfrm>
            <a:off x="1785936" y="1457325"/>
            <a:ext cx="7358063" cy="871537"/>
          </a:xfrm>
          <a:prstGeom prst="rect">
            <a:avLst/>
          </a:prstGeom>
          <a:solidFill>
            <a:srgbClr val="FFF9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TR" i="1" dirty="0">
                <a:solidFill>
                  <a:srgbClr val="4F2352"/>
                </a:solidFill>
                <a:latin typeface="ADLaM Display" panose="020F0502020204030204" pitchFamily="34" charset="0"/>
                <a:cs typeface="ADLaM Display" panose="020F0502020204030204" pitchFamily="34" charset="0"/>
              </a:rPr>
              <a:t>	Plasma-condensed boiler for home-use </a:t>
            </a:r>
          </a:p>
        </p:txBody>
      </p:sp>
    </p:spTree>
    <p:extLst>
      <p:ext uri="{BB962C8B-B14F-4D97-AF65-F5344CB8AC3E}">
        <p14:creationId xmlns:p14="http://schemas.microsoft.com/office/powerpoint/2010/main" val="3697048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E08E3-90D7-E3C3-47C7-BC4CAF683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 descr="A computer and a computer&#10;&#10;Description automatically generated with medium confidence">
            <a:extLst>
              <a:ext uri="{FF2B5EF4-FFF2-40B4-BE49-F238E27FC236}">
                <a16:creationId xmlns:a16="http://schemas.microsoft.com/office/drawing/2014/main" id="{0D9D1437-0EE7-0AA2-E8D0-9BA1D4D3EF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4577" t="45789" r="44931"/>
          <a:stretch/>
        </p:blipFill>
        <p:spPr>
          <a:xfrm rot="16200000">
            <a:off x="1142997" y="-1143004"/>
            <a:ext cx="6858005" cy="9144001"/>
          </a:xfrm>
          <a:effectLst>
            <a:reflection endPos="0" dir="5400000" sy="-100000" algn="bl" rotWithShape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5BD9C9-7647-94FF-8755-6F0495C38A6A}"/>
              </a:ext>
            </a:extLst>
          </p:cNvPr>
          <p:cNvSpPr/>
          <p:nvPr/>
        </p:nvSpPr>
        <p:spPr>
          <a:xfrm>
            <a:off x="1785937" y="156370"/>
            <a:ext cx="7358063" cy="871537"/>
          </a:xfrm>
          <a:prstGeom prst="rect">
            <a:avLst/>
          </a:prstGeom>
          <a:solidFill>
            <a:srgbClr val="49A8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TR" i="1" dirty="0">
                <a:solidFill>
                  <a:schemeClr val="tx1"/>
                </a:solidFill>
                <a:latin typeface="ADLaM Display" panose="020F0502020204030204" pitchFamily="34" charset="0"/>
                <a:cs typeface="ADLaM Display" panose="020F0502020204030204" pitchFamily="34" charset="0"/>
              </a:rPr>
              <a:t>	Low-noise MEMS accelerometer test setup </a:t>
            </a:r>
          </a:p>
        </p:txBody>
      </p:sp>
    </p:spTree>
    <p:extLst>
      <p:ext uri="{BB962C8B-B14F-4D97-AF65-F5344CB8AC3E}">
        <p14:creationId xmlns:p14="http://schemas.microsoft.com/office/powerpoint/2010/main" val="2932740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9E89D-7C94-B1EC-DE2B-A325CA01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 descr="A close-up of a chip&#10;&#10;Description automatically generated">
            <a:extLst>
              <a:ext uri="{FF2B5EF4-FFF2-40B4-BE49-F238E27FC236}">
                <a16:creationId xmlns:a16="http://schemas.microsoft.com/office/drawing/2014/main" id="{B554BB84-822B-8CE2-0609-567D754CD9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7175" r="26575"/>
          <a:stretch/>
        </p:blipFill>
        <p:spPr>
          <a:xfrm rot="5400000">
            <a:off x="1142999" y="-1143000"/>
            <a:ext cx="6858000" cy="914400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7D6B002-52EA-D345-9C6D-C0692C80F4F2}"/>
              </a:ext>
            </a:extLst>
          </p:cNvPr>
          <p:cNvSpPr/>
          <p:nvPr/>
        </p:nvSpPr>
        <p:spPr>
          <a:xfrm>
            <a:off x="1785937" y="4972051"/>
            <a:ext cx="7358063" cy="871537"/>
          </a:xfrm>
          <a:prstGeom prst="rect">
            <a:avLst/>
          </a:prstGeom>
          <a:solidFill>
            <a:srgbClr val="FD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TR" i="1" dirty="0">
                <a:solidFill>
                  <a:srgbClr val="DA8640"/>
                </a:solidFill>
                <a:latin typeface="ADLaM Display" panose="020F0502020204030204" pitchFamily="34" charset="0"/>
                <a:cs typeface="ADLaM Display" panose="020F0502020204030204" pitchFamily="34" charset="0"/>
              </a:rPr>
              <a:t>	Package-level MEMS accelerometer + readout wiring</a:t>
            </a:r>
          </a:p>
        </p:txBody>
      </p:sp>
    </p:spTree>
    <p:extLst>
      <p:ext uri="{BB962C8B-B14F-4D97-AF65-F5344CB8AC3E}">
        <p14:creationId xmlns:p14="http://schemas.microsoft.com/office/powerpoint/2010/main" val="964838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E6BE7E9-E9AE-40BD-2AFA-5071A99A8583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A2F3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R"/>
          </a:p>
        </p:txBody>
      </p:sp>
      <p:pic>
        <p:nvPicPr>
          <p:cNvPr id="5" name="Content Placeholder 4" descr="A close up of a building&#10;&#10;Description automatically generated">
            <a:extLst>
              <a:ext uri="{FF2B5EF4-FFF2-40B4-BE49-F238E27FC236}">
                <a16:creationId xmlns:a16="http://schemas.microsoft.com/office/drawing/2014/main" id="{B9DADA1B-257B-C286-4043-CC703BDA2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0FFB622-90EB-53F4-E4D5-1AF8187C245A}"/>
              </a:ext>
            </a:extLst>
          </p:cNvPr>
          <p:cNvSpPr/>
          <p:nvPr/>
        </p:nvSpPr>
        <p:spPr>
          <a:xfrm>
            <a:off x="1300162" y="3128963"/>
            <a:ext cx="7843838" cy="871537"/>
          </a:xfrm>
          <a:prstGeom prst="rect">
            <a:avLst/>
          </a:prstGeom>
          <a:solidFill>
            <a:srgbClr val="FD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TR" i="1" dirty="0">
                <a:solidFill>
                  <a:srgbClr val="DA8640"/>
                </a:solidFill>
                <a:latin typeface="ADLaM Display" panose="020F0502020204030204" pitchFamily="34" charset="0"/>
                <a:cs typeface="ADLaM Display" panose="020F0502020204030204" pitchFamily="34" charset="0"/>
              </a:rPr>
              <a:t>	Application of electrostatic filters for grease air filtration</a:t>
            </a:r>
          </a:p>
        </p:txBody>
      </p:sp>
    </p:spTree>
    <p:extLst>
      <p:ext uri="{BB962C8B-B14F-4D97-AF65-F5344CB8AC3E}">
        <p14:creationId xmlns:p14="http://schemas.microsoft.com/office/powerpoint/2010/main" val="1218287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EF4D-ADE9-0CC2-9062-AB933258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 descr="A person wearing goggles and holding up his hand&#10;&#10;Description automatically generated">
            <a:extLst>
              <a:ext uri="{FF2B5EF4-FFF2-40B4-BE49-F238E27FC236}">
                <a16:creationId xmlns:a16="http://schemas.microsoft.com/office/drawing/2014/main" id="{23D997A6-14CB-FA8C-D800-1DA68E028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9144000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9A92CC8-8E24-7C2C-84C4-86AEFE751ED0}"/>
              </a:ext>
            </a:extLst>
          </p:cNvPr>
          <p:cNvSpPr/>
          <p:nvPr/>
        </p:nvSpPr>
        <p:spPr>
          <a:xfrm>
            <a:off x="1785937" y="193670"/>
            <a:ext cx="7358063" cy="871537"/>
          </a:xfrm>
          <a:prstGeom prst="rect">
            <a:avLst/>
          </a:prstGeom>
          <a:solidFill>
            <a:srgbClr val="B6A08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TR" i="1" dirty="0">
                <a:solidFill>
                  <a:srgbClr val="964342"/>
                </a:solidFill>
                <a:latin typeface="ADLaM Display" panose="020F0502020204030204" pitchFamily="34" charset="0"/>
                <a:cs typeface="ADLaM Display" panose="020F0502020204030204" pitchFamily="34" charset="0"/>
              </a:rPr>
              <a:t>	Microwave plasma application for fiber-optics production</a:t>
            </a:r>
          </a:p>
        </p:txBody>
      </p:sp>
    </p:spTree>
    <p:extLst>
      <p:ext uri="{BB962C8B-B14F-4D97-AF65-F5344CB8AC3E}">
        <p14:creationId xmlns:p14="http://schemas.microsoft.com/office/powerpoint/2010/main" val="185703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EE71F-117A-CE68-B0AB-74D1F4E68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 descr="A light coming out of a circle&#10;&#10;Description automatically generated">
            <a:extLst>
              <a:ext uri="{FF2B5EF4-FFF2-40B4-BE49-F238E27FC236}">
                <a16:creationId xmlns:a16="http://schemas.microsoft.com/office/drawing/2014/main" id="{9C11F746-FA40-8D74-F0FB-6F923BC30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0800000">
            <a:off x="-1" y="0"/>
            <a:ext cx="9144002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21CE9AD-F4C3-4CC2-3BA8-4D9BC4C1E80E}"/>
              </a:ext>
            </a:extLst>
          </p:cNvPr>
          <p:cNvSpPr/>
          <p:nvPr/>
        </p:nvSpPr>
        <p:spPr>
          <a:xfrm>
            <a:off x="1785937" y="592138"/>
            <a:ext cx="7358063" cy="871537"/>
          </a:xfrm>
          <a:prstGeom prst="rect">
            <a:avLst/>
          </a:prstGeom>
          <a:solidFill>
            <a:srgbClr val="E1B9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TR" i="1" dirty="0">
                <a:solidFill>
                  <a:srgbClr val="4C4047"/>
                </a:solidFill>
                <a:latin typeface="ADLaM Display" panose="020F0502020204030204" pitchFamily="34" charset="0"/>
                <a:cs typeface="ADLaM Display" panose="020F0502020204030204" pitchFamily="34" charset="0"/>
              </a:rPr>
              <a:t>	Hall-effect plasma thruster for mid-range satellites</a:t>
            </a:r>
          </a:p>
        </p:txBody>
      </p:sp>
    </p:spTree>
    <p:extLst>
      <p:ext uri="{BB962C8B-B14F-4D97-AF65-F5344CB8AC3E}">
        <p14:creationId xmlns:p14="http://schemas.microsoft.com/office/powerpoint/2010/main" val="29499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2507</TotalTime>
  <Words>57</Words>
  <Application>Microsoft Macintosh PowerPoint</Application>
  <PresentationFormat>On-screen Show (4:3)</PresentationFormat>
  <Paragraphs>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ADLaM Display</vt:lpstr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Begüm Savaşan</dc:creator>
  <cp:lastModifiedBy>Begüm Savaşan</cp:lastModifiedBy>
  <cp:revision>1</cp:revision>
  <dcterms:created xsi:type="dcterms:W3CDTF">2024-08-17T14:14:57Z</dcterms:created>
  <dcterms:modified xsi:type="dcterms:W3CDTF">2024-08-19T08:02:26Z</dcterms:modified>
</cp:coreProperties>
</file>

<file path=docProps/thumbnail.jpeg>
</file>